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6268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8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435451" y="968189"/>
            <a:ext cx="7799387" cy="1237130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Los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L</a:t>
            </a:r>
            <a:r>
              <a:rPr lang="en-US" sz="3600" dirty="0" err="1" smtClean="0">
                <a:latin typeface="Apple Casual"/>
                <a:cs typeface="Apple Casual"/>
              </a:rPr>
              <a:t>ugares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endParaRPr lang="en-US" sz="3600" dirty="0">
              <a:latin typeface="Apple Casual"/>
              <a:cs typeface="Apple Casu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2507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S</a:t>
            </a:r>
            <a:r>
              <a:rPr lang="en-US" sz="3600" dirty="0" err="1" smtClean="0">
                <a:latin typeface="Apple Casual"/>
                <a:cs typeface="Apple Casual"/>
              </a:rPr>
              <a:t>alón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smtClean="0">
                <a:latin typeface="Apple Casual"/>
                <a:cs typeface="Apple Casual"/>
              </a:rPr>
              <a:t>de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B</a:t>
            </a:r>
            <a:r>
              <a:rPr lang="en-US" sz="3600" dirty="0" err="1" smtClean="0">
                <a:latin typeface="Apple Casual"/>
                <a:cs typeface="Apple Casual"/>
              </a:rPr>
              <a:t>elleza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15848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 </a:t>
            </a:r>
            <a:r>
              <a:rPr lang="en-US" sz="3600" dirty="0" err="1" smtClean="0">
                <a:latin typeface="Apple Casual"/>
                <a:cs typeface="Apple Casual"/>
              </a:rPr>
              <a:t>P</a:t>
            </a:r>
            <a:r>
              <a:rPr lang="en-US" sz="3600" dirty="0" err="1" smtClean="0">
                <a:latin typeface="Apple Casual"/>
                <a:cs typeface="Apple Casual"/>
              </a:rPr>
              <a:t>arque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48075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M</a:t>
            </a:r>
            <a:r>
              <a:rPr lang="en-US" sz="3600" dirty="0" err="1" smtClean="0">
                <a:latin typeface="Apple Casual"/>
                <a:cs typeface="Apple Casual"/>
              </a:rPr>
              <a:t>ezquita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4595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smtClean="0">
                <a:latin typeface="Apple Casual"/>
                <a:cs typeface="Apple Casual"/>
              </a:rPr>
              <a:t>C</a:t>
            </a:r>
            <a:r>
              <a:rPr lang="en-US" sz="3600" dirty="0" smtClean="0">
                <a:latin typeface="Apple Casual"/>
                <a:cs typeface="Apple Casual"/>
              </a:rPr>
              <a:t>entro </a:t>
            </a:r>
            <a:r>
              <a:rPr lang="en-US" sz="3600" dirty="0" err="1" smtClean="0">
                <a:latin typeface="Apple Casual"/>
                <a:cs typeface="Apple Casual"/>
              </a:rPr>
              <a:t>C</a:t>
            </a:r>
            <a:r>
              <a:rPr lang="en-US" sz="3600" dirty="0" err="1" smtClean="0">
                <a:latin typeface="Apple Casual"/>
                <a:cs typeface="Apple Casual"/>
              </a:rPr>
              <a:t>omercial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43759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S</a:t>
            </a:r>
            <a:r>
              <a:rPr lang="en-US" sz="3600" dirty="0" err="1" smtClean="0">
                <a:latin typeface="Apple Casual"/>
                <a:cs typeface="Apple Casual"/>
              </a:rPr>
              <a:t>inagoga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50704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A</a:t>
            </a:r>
            <a:r>
              <a:rPr lang="en-US" sz="3600" dirty="0" err="1" smtClean="0">
                <a:latin typeface="Apple Casual"/>
                <a:cs typeface="Apple Casual"/>
              </a:rPr>
              <a:t>eropuerto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86678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Café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64620" y="456605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M</a:t>
            </a:r>
            <a:r>
              <a:rPr lang="en-US" sz="3600" dirty="0" err="1" smtClean="0">
                <a:latin typeface="Apple Casual"/>
                <a:cs typeface="Apple Casual"/>
              </a:rPr>
              <a:t>useo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39063" y="442295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C</a:t>
            </a:r>
            <a:r>
              <a:rPr lang="en-US" sz="3600" dirty="0" err="1" smtClean="0">
                <a:latin typeface="Apple Casual"/>
                <a:cs typeface="Apple Casual"/>
              </a:rPr>
              <a:t>arnicería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47760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Playa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73250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smtClean="0">
                <a:latin typeface="Apple Casual"/>
                <a:cs typeface="Apple Casual"/>
              </a:rPr>
              <a:t>C</a:t>
            </a:r>
            <a:r>
              <a:rPr lang="en-US" sz="3600" dirty="0" smtClean="0">
                <a:latin typeface="Apple Casual"/>
                <a:cs typeface="Apple Casual"/>
              </a:rPr>
              <a:t>asa  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92046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Cine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1816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H</a:t>
            </a:r>
            <a:r>
              <a:rPr lang="en-US" sz="3600" dirty="0" err="1" smtClean="0">
                <a:latin typeface="Apple Casual"/>
                <a:cs typeface="Apple Casual"/>
              </a:rPr>
              <a:t>eladería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2517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A</a:t>
            </a:r>
            <a:r>
              <a:rPr lang="en-US" sz="3600" dirty="0" err="1" smtClean="0">
                <a:latin typeface="Apple Casual"/>
                <a:cs typeface="Apple Casual"/>
              </a:rPr>
              <a:t>cuario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93730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Plaza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90254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 </a:t>
            </a:r>
            <a:r>
              <a:rPr lang="en-US" sz="3600" dirty="0" err="1" smtClean="0">
                <a:latin typeface="Apple Casual"/>
                <a:cs typeface="Apple Casual"/>
              </a:rPr>
              <a:t>C</a:t>
            </a:r>
            <a:r>
              <a:rPr lang="en-US" sz="3600" dirty="0" err="1" smtClean="0">
                <a:latin typeface="Apple Casual"/>
                <a:cs typeface="Apple Casual"/>
              </a:rPr>
              <a:t>atedral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4305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 </a:t>
            </a:r>
            <a:r>
              <a:rPr lang="en-US" sz="3600" dirty="0" err="1" smtClean="0">
                <a:latin typeface="Apple Casual"/>
                <a:cs typeface="Apple Casual"/>
              </a:rPr>
              <a:t>O</a:t>
            </a:r>
            <a:r>
              <a:rPr lang="en-US" sz="3600" dirty="0" err="1" smtClean="0">
                <a:latin typeface="Apple Casual"/>
                <a:cs typeface="Apple Casual"/>
              </a:rPr>
              <a:t>ficina</a:t>
            </a:r>
            <a:r>
              <a:rPr lang="en-US" sz="3600" dirty="0" smtClean="0">
                <a:latin typeface="Apple Casual"/>
                <a:cs typeface="Apple Casual"/>
              </a:rPr>
              <a:t> de </a:t>
            </a:r>
            <a:r>
              <a:rPr lang="en-US" sz="3600" dirty="0" err="1" smtClean="0">
                <a:latin typeface="Apple Casual"/>
                <a:cs typeface="Apple Casual"/>
              </a:rPr>
              <a:t>C</a:t>
            </a:r>
            <a:r>
              <a:rPr lang="en-US" sz="3600" dirty="0" err="1" smtClean="0">
                <a:latin typeface="Apple Casual"/>
                <a:cs typeface="Apple Casual"/>
              </a:rPr>
              <a:t>orreos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56868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 Hospital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85560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P</a:t>
            </a:r>
            <a:r>
              <a:rPr lang="en-US" sz="3600" dirty="0" err="1" smtClean="0">
                <a:latin typeface="Apple Casual"/>
                <a:cs typeface="Apple Casual"/>
              </a:rPr>
              <a:t>astelería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8562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P</a:t>
            </a:r>
            <a:r>
              <a:rPr lang="en-US" sz="3600" dirty="0" err="1" smtClean="0">
                <a:latin typeface="Apple Casual"/>
                <a:cs typeface="Apple Casual"/>
              </a:rPr>
              <a:t>iscina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62344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F</a:t>
            </a:r>
            <a:r>
              <a:rPr lang="en-US" sz="3600" dirty="0" err="1" smtClean="0">
                <a:latin typeface="Apple Casual"/>
                <a:cs typeface="Apple Casual"/>
              </a:rPr>
              <a:t>lorería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92570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 </a:t>
            </a:r>
            <a:r>
              <a:rPr lang="en-US" sz="3600" dirty="0" err="1" smtClean="0">
                <a:latin typeface="Apple Casual"/>
                <a:cs typeface="Apple Casual"/>
              </a:rPr>
              <a:t>L</a:t>
            </a:r>
            <a:r>
              <a:rPr lang="en-US" sz="3600" dirty="0" err="1" smtClean="0">
                <a:latin typeface="Apple Casual"/>
                <a:cs typeface="Apple Casual"/>
              </a:rPr>
              <a:t>avandería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29804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Z</a:t>
            </a:r>
            <a:r>
              <a:rPr lang="en-US" sz="3600" dirty="0" err="1" smtClean="0">
                <a:latin typeface="Apple Casual"/>
                <a:cs typeface="Apple Casual"/>
              </a:rPr>
              <a:t>oológico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58790" y="485143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T</a:t>
            </a:r>
            <a:r>
              <a:rPr lang="en-US" sz="3600" dirty="0" err="1" smtClean="0">
                <a:latin typeface="Apple Casual"/>
                <a:cs typeface="Apple Casual"/>
              </a:rPr>
              <a:t>emplo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26959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 </a:t>
            </a:r>
            <a:r>
              <a:rPr lang="en-US" sz="3600" dirty="0" err="1" smtClean="0">
                <a:latin typeface="Apple Casual"/>
                <a:cs typeface="Apple Casual"/>
              </a:rPr>
              <a:t>Restaurante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2090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B</a:t>
            </a:r>
            <a:r>
              <a:rPr lang="en-US" sz="3600" dirty="0" err="1" smtClean="0">
                <a:latin typeface="Apple Casual"/>
                <a:cs typeface="Apple Casual"/>
              </a:rPr>
              <a:t>anco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78614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F</a:t>
            </a:r>
            <a:r>
              <a:rPr lang="en-US" sz="3600" dirty="0" err="1" smtClean="0">
                <a:latin typeface="Apple Casual"/>
                <a:cs typeface="Apple Casual"/>
              </a:rPr>
              <a:t>armacia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91813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S</a:t>
            </a:r>
            <a:r>
              <a:rPr lang="en-US" sz="3600" dirty="0" err="1" smtClean="0">
                <a:latin typeface="Apple Casual"/>
                <a:cs typeface="Apple Casual"/>
              </a:rPr>
              <a:t>upermercado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14272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El</a:t>
            </a:r>
            <a:r>
              <a:rPr lang="en-US" sz="3600" dirty="0" smtClean="0">
                <a:latin typeface="Apple Casual"/>
                <a:cs typeface="Apple Casual"/>
              </a:rPr>
              <a:t> Hotel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76298" y="456252"/>
            <a:ext cx="7824788" cy="1323041"/>
          </a:xfrm>
        </p:spPr>
        <p:txBody>
          <a:bodyPr/>
          <a:lstStyle/>
          <a:p>
            <a:r>
              <a:rPr lang="en-US" sz="3600" dirty="0" smtClean="0">
                <a:latin typeface="Apple Casual"/>
                <a:cs typeface="Apple Casual"/>
              </a:rPr>
              <a:t>La</a:t>
            </a:r>
            <a:r>
              <a:rPr lang="en-US" sz="3600" dirty="0" smtClean="0">
                <a:latin typeface="Apple Casual"/>
                <a:cs typeface="Apple Casual"/>
              </a:rPr>
              <a:t> </a:t>
            </a:r>
            <a:r>
              <a:rPr lang="en-US" sz="3600" dirty="0" err="1" smtClean="0">
                <a:latin typeface="Apple Casual"/>
                <a:cs typeface="Apple Casual"/>
              </a:rPr>
              <a:t>P</a:t>
            </a:r>
            <a:r>
              <a:rPr lang="en-US" sz="3600" dirty="0" err="1" smtClean="0">
                <a:latin typeface="Apple Casual"/>
                <a:cs typeface="Apple Casual"/>
              </a:rPr>
              <a:t>anadería</a:t>
            </a:r>
            <a:endParaRPr lang="en-US" sz="3600" dirty="0">
              <a:latin typeface="Apple Casual"/>
              <a:cs typeface="Apple Casual"/>
            </a:endParaRPr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169</TotalTime>
  <Words>67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 </vt:lpstr>
      <vt:lpstr>La Casa  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</vt:lpstr>
      <vt:lpstr>El Café</vt:lpstr>
      <vt:lpstr>El Museo</vt:lpstr>
      <vt:lpstr>La Carnicería</vt:lpstr>
      <vt:lpstr>La Playa</vt:lpstr>
      <vt:lpstr>El Cine</vt:lpstr>
      <vt:lpstr>La Heladería</vt:lpstr>
      <vt:lpstr>El Acuario</vt:lpstr>
      <vt:lpstr>La Plaza</vt:lpstr>
      <vt:lpstr>La Catedral</vt:lpstr>
      <vt:lpstr>La Oficina de Correos </vt:lpstr>
      <vt:lpstr>El Hospital</vt:lpstr>
      <vt:lpstr>La Pastelería</vt:lpstr>
      <vt:lpstr>La Piscina</vt:lpstr>
      <vt:lpstr>La Florería</vt:lpstr>
      <vt:lpstr>El Zoológico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7</cp:revision>
  <dcterms:created xsi:type="dcterms:W3CDTF">2013-11-08T19:33:58Z</dcterms:created>
  <dcterms:modified xsi:type="dcterms:W3CDTF">2013-11-08T20:00:53Z</dcterms:modified>
</cp:coreProperties>
</file>